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sfov8kOJXiXph/knrXhL6wccr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8D8"/>
    <a:srgbClr val="67A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2" autoAdjust="0"/>
  </p:normalViewPr>
  <p:slideViewPr>
    <p:cSldViewPr snapToGrid="0">
      <p:cViewPr varScale="1">
        <p:scale>
          <a:sx n="93" d="100"/>
          <a:sy n="93" d="100"/>
        </p:scale>
        <p:origin x="10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7246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 rot="5400000">
            <a:off x="2686182" y="-895481"/>
            <a:ext cx="3771636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 rot="5400000">
            <a:off x="5219964" y="1638301"/>
            <a:ext cx="4876271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 rot="5400000">
            <a:off x="1028965" y="-342898"/>
            <a:ext cx="4876271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7200" y="228960"/>
            <a:ext cx="8229240" cy="9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ubTitle" idx="1"/>
          </p:nvPr>
        </p:nvSpPr>
        <p:spPr>
          <a:xfrm>
            <a:off x="457200" y="1333440"/>
            <a:ext cx="8229240" cy="3771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57200" y="1333501"/>
            <a:ext cx="4038600" cy="3771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648200" y="1333501"/>
            <a:ext cx="4038600" cy="3771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2"/>
          </p:nvPr>
        </p:nvSpPr>
        <p:spPr>
          <a:xfrm>
            <a:off x="457200" y="1812396"/>
            <a:ext cx="4040188" cy="3292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3"/>
          </p:nvPr>
        </p:nvSpPr>
        <p:spPr>
          <a:xfrm>
            <a:off x="4645028" y="1279261"/>
            <a:ext cx="4041775" cy="533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4"/>
          </p:nvPr>
        </p:nvSpPr>
        <p:spPr>
          <a:xfrm>
            <a:off x="4645028" y="1812396"/>
            <a:ext cx="4041775" cy="3292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3575050" y="227544"/>
            <a:ext cx="5111750" cy="4877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2"/>
          </p:nvPr>
        </p:nvSpPr>
        <p:spPr>
          <a:xfrm>
            <a:off x="457203" y="1195919"/>
            <a:ext cx="3008313" cy="390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4"/>
          <p:cNvSpPr>
            <a:spLocks noGrp="1"/>
          </p:cNvSpPr>
          <p:nvPr>
            <p:ph type="pic" idx="2"/>
          </p:nvPr>
        </p:nvSpPr>
        <p:spPr>
          <a:xfrm>
            <a:off x="1792288" y="510646"/>
            <a:ext cx="54864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1792288" y="4472782"/>
            <a:ext cx="5486400" cy="67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/>
          <p:nvPr/>
        </p:nvSpPr>
        <p:spPr>
          <a:xfrm>
            <a:off x="147716" y="3303348"/>
            <a:ext cx="2678187" cy="1885092"/>
          </a:xfrm>
          <a:prstGeom prst="rect">
            <a:avLst/>
          </a:prstGeom>
          <a:solidFill>
            <a:srgbClr val="D8D8D8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GRAVELINES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021030" y="3306958"/>
            <a:ext cx="1519774" cy="1885095"/>
          </a:xfrm>
          <a:prstGeom prst="rect">
            <a:avLst/>
          </a:prstGeom>
          <a:solidFill>
            <a:srgbClr val="D8D8D8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PENLY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0"/>
            <a:ext cx="9144004" cy="894255"/>
          </a:xfrm>
          <a:prstGeom prst="rect">
            <a:avLst/>
          </a:prstGeom>
          <a:solidFill>
            <a:srgbClr val="67AAD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48" y="-29795"/>
            <a:ext cx="936104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2245770" y="210621"/>
            <a:ext cx="721681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Organigramme GIP NO 2023</a:t>
            </a:r>
            <a:endParaRPr sz="1050" dirty="0"/>
          </a:p>
        </p:txBody>
      </p:sp>
      <p:sp>
        <p:nvSpPr>
          <p:cNvPr id="96" name="Google Shape;96;p1"/>
          <p:cNvSpPr/>
          <p:nvPr/>
        </p:nvSpPr>
        <p:spPr>
          <a:xfrm>
            <a:off x="2588151" y="1448914"/>
            <a:ext cx="1842395" cy="52835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440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4000" marR="0" lvl="0" indent="0" algn="ctr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-FR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Pascal SAUSSAYE </a:t>
            </a:r>
            <a:endParaRPr dirty="0"/>
          </a:p>
          <a:p>
            <a:pPr marL="144000" marR="0" lvl="0" indent="0" algn="ctr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-FR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(Endel </a:t>
            </a:r>
            <a:r>
              <a:rPr lang="fr-FR" sz="900" b="1" dirty="0" err="1"/>
              <a:t>Altrad</a:t>
            </a:r>
            <a:r>
              <a:rPr lang="fr-FR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  <a:p>
            <a:pPr marL="144000" marR="0" lvl="0" indent="0" algn="ctr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-FR" sz="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Président</a:t>
            </a:r>
            <a:r>
              <a:rPr lang="fr-FR"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144000" marR="0" lvl="0" indent="0" algn="ctr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60283" y="2222075"/>
            <a:ext cx="1290315" cy="666849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fr-FR" sz="90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Ludivine DESBRUGERES</a:t>
            </a:r>
            <a:endParaRPr b="1"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fr-FR" sz="9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Assistante administrative et formation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6442010" y="3303601"/>
            <a:ext cx="2627646" cy="1885095"/>
          </a:xfrm>
          <a:prstGeom prst="rect">
            <a:avLst/>
          </a:prstGeom>
          <a:solidFill>
            <a:srgbClr val="D8D8D8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FLAMANVILLE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4740521" y="3303346"/>
            <a:ext cx="1518829" cy="1885095"/>
          </a:xfrm>
          <a:prstGeom prst="rect">
            <a:avLst/>
          </a:prstGeom>
          <a:solidFill>
            <a:srgbClr val="D8D8D8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PALUEL</a:t>
            </a:r>
            <a:endParaRPr sz="12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48298" y="3639944"/>
            <a:ext cx="1463201" cy="468000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endParaRPr lang="fr-FR" sz="4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En cours de recrutement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Permanent QSRE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611198" y="3643161"/>
            <a:ext cx="1215858" cy="464230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Hélèna</a:t>
            </a:r>
            <a:r>
              <a:rPr lang="fr-FR" sz="85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BACRY</a:t>
            </a:r>
            <a:endParaRPr sz="85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Permanente QSR//CRP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4739430" y="3639533"/>
            <a:ext cx="1519774" cy="451406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Camille AUZOU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Permanente QSRE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7134469" y="3641659"/>
            <a:ext cx="1314467" cy="451406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Stéphanie RELO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Permanente QSRE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1"/>
          <p:cNvCxnSpPr>
            <a:cxnSpLocks/>
            <a:stCxn id="96" idx="2"/>
          </p:cNvCxnSpPr>
          <p:nvPr/>
        </p:nvCxnSpPr>
        <p:spPr>
          <a:xfrm>
            <a:off x="3509349" y="1977264"/>
            <a:ext cx="0" cy="244811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4" name="Google Shape;114;p1"/>
          <p:cNvSpPr/>
          <p:nvPr/>
        </p:nvSpPr>
        <p:spPr>
          <a:xfrm>
            <a:off x="3021031" y="3639052"/>
            <a:ext cx="1520991" cy="451406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Anaïs HEDOUX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Permanente QSRE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Google Shape;120;p1"/>
          <p:cNvCxnSpPr/>
          <p:nvPr/>
        </p:nvCxnSpPr>
        <p:spPr>
          <a:xfrm>
            <a:off x="2201540" y="5433241"/>
            <a:ext cx="516077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1" name="Google Shape;121;p1"/>
          <p:cNvCxnSpPr/>
          <p:nvPr/>
        </p:nvCxnSpPr>
        <p:spPr>
          <a:xfrm>
            <a:off x="4398647" y="5433241"/>
            <a:ext cx="58809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2" name="Google Shape;122;p1"/>
          <p:cNvSpPr txBox="1"/>
          <p:nvPr/>
        </p:nvSpPr>
        <p:spPr>
          <a:xfrm>
            <a:off x="2844959" y="5311456"/>
            <a:ext cx="126634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Lien hiérarchique</a:t>
            </a:r>
            <a:endParaRPr dirty="0"/>
          </a:p>
        </p:txBody>
      </p:sp>
      <p:sp>
        <p:nvSpPr>
          <p:cNvPr id="123" name="Google Shape;123;p1"/>
          <p:cNvSpPr txBox="1"/>
          <p:nvPr/>
        </p:nvSpPr>
        <p:spPr>
          <a:xfrm>
            <a:off x="5077217" y="5310131"/>
            <a:ext cx="126634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Lien fonctionnel</a:t>
            </a:r>
            <a:endParaRPr dirty="0"/>
          </a:p>
        </p:txBody>
      </p:sp>
      <p:sp>
        <p:nvSpPr>
          <p:cNvPr id="127" name="Google Shape;127;p1"/>
          <p:cNvSpPr/>
          <p:nvPr/>
        </p:nvSpPr>
        <p:spPr>
          <a:xfrm>
            <a:off x="6964449" y="4276865"/>
            <a:ext cx="1577578" cy="240939"/>
          </a:xfrm>
          <a:prstGeom prst="rect">
            <a:avLst/>
          </a:prstGeom>
          <a:solidFill>
            <a:schemeClr val="lt1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Référent et Appui Référent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05;p2">
            <a:extLst>
              <a:ext uri="{FF2B5EF4-FFF2-40B4-BE49-F238E27FC236}">
                <a16:creationId xmlns:a16="http://schemas.microsoft.com/office/drawing/2014/main" id="{95536A03-7C43-4179-B319-30A49EC8F265}"/>
              </a:ext>
            </a:extLst>
          </p:cNvPr>
          <p:cNvSpPr/>
          <p:nvPr/>
        </p:nvSpPr>
        <p:spPr>
          <a:xfrm>
            <a:off x="111270" y="1597037"/>
            <a:ext cx="1924677" cy="45397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Fabrice MARTIN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Onet Technologies)</a:t>
            </a:r>
            <a:endParaRPr lang="fr-FR" sz="850"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Appuis Référent E/C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"/>
              <a:buFont typeface="Arial"/>
              <a:buNone/>
            </a:pPr>
            <a:r>
              <a:rPr lang="fr-FR" sz="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74;p2">
            <a:extLst>
              <a:ext uri="{FF2B5EF4-FFF2-40B4-BE49-F238E27FC236}">
                <a16:creationId xmlns:a16="http://schemas.microsoft.com/office/drawing/2014/main" id="{2B86545B-EF74-4785-A747-7EA089295CB9}"/>
              </a:ext>
            </a:extLst>
          </p:cNvPr>
          <p:cNvSpPr/>
          <p:nvPr/>
        </p:nvSpPr>
        <p:spPr>
          <a:xfrm>
            <a:off x="109518" y="1142364"/>
            <a:ext cx="1926777" cy="45397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Damien GOUSY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(Socotec </a:t>
            </a:r>
            <a:r>
              <a:rPr lang="fr-FR" sz="850" b="1" dirty="0"/>
              <a:t>F</a:t>
            </a: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ormation </a:t>
            </a:r>
            <a:r>
              <a:rPr lang="fr-FR" sz="850" b="1" dirty="0"/>
              <a:t>N</a:t>
            </a: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ucléaire)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Vice président E/C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"/>
              <a:buFont typeface="Arial"/>
              <a:buNone/>
            </a:pPr>
            <a:r>
              <a:rPr lang="fr-FR" sz="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181;p2">
            <a:extLst>
              <a:ext uri="{FF2B5EF4-FFF2-40B4-BE49-F238E27FC236}">
                <a16:creationId xmlns:a16="http://schemas.microsoft.com/office/drawing/2014/main" id="{B74FFE6E-4AB2-485E-B7CC-300BAB0E65F0}"/>
              </a:ext>
            </a:extLst>
          </p:cNvPr>
          <p:cNvSpPr/>
          <p:nvPr/>
        </p:nvSpPr>
        <p:spPr>
          <a:xfrm>
            <a:off x="1716685" y="2223649"/>
            <a:ext cx="1128265" cy="684803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Claire BOUQUET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dirty="0">
                <a:solidFill>
                  <a:schemeClr val="bg1"/>
                </a:solidFill>
              </a:rPr>
              <a:t>Responsable Administrative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Emploi et C</a:t>
            </a:r>
            <a:r>
              <a:rPr lang="fr-FR" sz="850" dirty="0">
                <a:solidFill>
                  <a:schemeClr val="bg1"/>
                </a:solidFill>
              </a:rPr>
              <a:t>ompétences</a:t>
            </a:r>
            <a:endParaRPr sz="20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205;p2">
            <a:extLst>
              <a:ext uri="{FF2B5EF4-FFF2-40B4-BE49-F238E27FC236}">
                <a16:creationId xmlns:a16="http://schemas.microsoft.com/office/drawing/2014/main" id="{1B0CBF37-3190-4C77-8813-910350B9D38C}"/>
              </a:ext>
            </a:extLst>
          </p:cNvPr>
          <p:cNvSpPr/>
          <p:nvPr/>
        </p:nvSpPr>
        <p:spPr>
          <a:xfrm>
            <a:off x="109517" y="981742"/>
            <a:ext cx="1926000" cy="161583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dirty="0"/>
              <a:t>Emploi </a:t>
            </a:r>
            <a:r>
              <a:rPr lang="fr-FR" sz="85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 Compétence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"/>
              <a:buFont typeface="Arial"/>
              <a:buNone/>
            </a:pPr>
            <a:r>
              <a:rPr lang="fr-FR" sz="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205;p2">
            <a:extLst>
              <a:ext uri="{FF2B5EF4-FFF2-40B4-BE49-F238E27FC236}">
                <a16:creationId xmlns:a16="http://schemas.microsoft.com/office/drawing/2014/main" id="{5D51A142-B306-4153-887B-CF2454D5C05F}"/>
              </a:ext>
            </a:extLst>
          </p:cNvPr>
          <p:cNvSpPr/>
          <p:nvPr/>
        </p:nvSpPr>
        <p:spPr>
          <a:xfrm>
            <a:off x="4806977" y="953734"/>
            <a:ext cx="4211215" cy="161583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b="1" dirty="0"/>
              <a:t>Bureau de l’association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"/>
              <a:buFont typeface="Arial"/>
              <a:buNone/>
            </a:pPr>
            <a:r>
              <a:rPr lang="fr-FR" sz="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181;p2">
            <a:extLst>
              <a:ext uri="{FF2B5EF4-FFF2-40B4-BE49-F238E27FC236}">
                <a16:creationId xmlns:a16="http://schemas.microsoft.com/office/drawing/2014/main" id="{89FF66BF-2EA1-4BA3-8417-2EC44547290C}"/>
              </a:ext>
            </a:extLst>
          </p:cNvPr>
          <p:cNvSpPr/>
          <p:nvPr/>
        </p:nvSpPr>
        <p:spPr>
          <a:xfrm>
            <a:off x="4809934" y="1104965"/>
            <a:ext cx="4211215" cy="16927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Chargé de mission relation territoriale et régionale : 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Didier PÉZIER </a:t>
            </a:r>
            <a:endParaRPr lang="fr-FR"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81;p2">
            <a:extLst>
              <a:ext uri="{FF2B5EF4-FFF2-40B4-BE49-F238E27FC236}">
                <a16:creationId xmlns:a16="http://schemas.microsoft.com/office/drawing/2014/main" id="{568885CB-A0B4-466E-B2F7-F9C97A9C5E0D}"/>
              </a:ext>
            </a:extLst>
          </p:cNvPr>
          <p:cNvSpPr/>
          <p:nvPr/>
        </p:nvSpPr>
        <p:spPr>
          <a:xfrm>
            <a:off x="4806977" y="1279180"/>
            <a:ext cx="4211215" cy="20005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Trésorier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Laurent JUMIAUX (</a:t>
            </a:r>
            <a:r>
              <a:rPr kumimoji="0" lang="fr-FR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</a:t>
            </a:r>
            <a:r>
              <a:rPr kumimoji="0" lang="fr-FR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rano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DS) </a:t>
            </a:r>
            <a:endParaRPr lang="fr-FR" sz="9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81;p2">
            <a:extLst>
              <a:ext uri="{FF2B5EF4-FFF2-40B4-BE49-F238E27FC236}">
                <a16:creationId xmlns:a16="http://schemas.microsoft.com/office/drawing/2014/main" id="{EFA56246-87FE-43A8-9047-A87804893C98}"/>
              </a:ext>
            </a:extLst>
          </p:cNvPr>
          <p:cNvSpPr/>
          <p:nvPr/>
        </p:nvSpPr>
        <p:spPr>
          <a:xfrm>
            <a:off x="4812978" y="1481280"/>
            <a:ext cx="4211215" cy="47705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Gravelines Référent 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Damien GOUSY (Socotec Formation Nucléaire)</a:t>
            </a: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Gravelines appui référent : </a:t>
            </a:r>
            <a:r>
              <a:rPr lang="fr-FR" sz="900" b="1" dirty="0"/>
              <a:t>David VERMEULLE (Spie)</a:t>
            </a: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Gravelines appui référent : </a:t>
            </a:r>
            <a:r>
              <a:rPr lang="fr-FR" sz="900" b="1" dirty="0"/>
              <a:t>DAISY IBOUANGA (ORANO DS)</a:t>
            </a:r>
            <a:endParaRPr lang="fr-FR" sz="9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181;p2">
            <a:extLst>
              <a:ext uri="{FF2B5EF4-FFF2-40B4-BE49-F238E27FC236}">
                <a16:creationId xmlns:a16="http://schemas.microsoft.com/office/drawing/2014/main" id="{19B05763-E1A2-4C28-B7AC-E1B1DA550341}"/>
              </a:ext>
            </a:extLst>
          </p:cNvPr>
          <p:cNvSpPr/>
          <p:nvPr/>
        </p:nvSpPr>
        <p:spPr>
          <a:xfrm>
            <a:off x="4806979" y="1958339"/>
            <a:ext cx="4211215" cy="30777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Penly Référent 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Guillaume ANGIBAULT (Sade)</a:t>
            </a: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Penly appui référent : </a:t>
            </a:r>
            <a:r>
              <a:rPr lang="fr-FR" sz="900" b="1" dirty="0"/>
              <a:t>Justine VAUDON (Clemessy)</a:t>
            </a: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181;p2">
            <a:extLst>
              <a:ext uri="{FF2B5EF4-FFF2-40B4-BE49-F238E27FC236}">
                <a16:creationId xmlns:a16="http://schemas.microsoft.com/office/drawing/2014/main" id="{0C4CD427-3C7A-4F03-ADAF-CD69587894E5}"/>
              </a:ext>
            </a:extLst>
          </p:cNvPr>
          <p:cNvSpPr/>
          <p:nvPr/>
        </p:nvSpPr>
        <p:spPr>
          <a:xfrm>
            <a:off x="4807446" y="2264270"/>
            <a:ext cx="4211215" cy="35137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Paluel Référent 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Sophie DALLE (</a:t>
            </a:r>
            <a:r>
              <a:rPr kumimoji="0" lang="fr-FR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O</a:t>
            </a:r>
            <a:r>
              <a:rPr kumimoji="0" lang="fr-FR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rano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DS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72000" marR="0" lvl="0" indent="0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lang="fr-FR" sz="900" dirty="0"/>
              <a:t>Paluel appui référent : </a:t>
            </a:r>
            <a:r>
              <a:rPr lang="fr-FR" sz="900" b="1" dirty="0"/>
              <a:t>Laurent MARQUIS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(Endel </a:t>
            </a:r>
            <a:r>
              <a:rPr lang="fr-FR" sz="900" b="1" dirty="0" err="1"/>
              <a:t>Altrad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)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endParaRPr lang="fr-FR"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181;p2">
            <a:extLst>
              <a:ext uri="{FF2B5EF4-FFF2-40B4-BE49-F238E27FC236}">
                <a16:creationId xmlns:a16="http://schemas.microsoft.com/office/drawing/2014/main" id="{CEDAE355-FBCF-4E2F-90E1-52D09284CE73}"/>
              </a:ext>
            </a:extLst>
          </p:cNvPr>
          <p:cNvSpPr/>
          <p:nvPr/>
        </p:nvSpPr>
        <p:spPr>
          <a:xfrm>
            <a:off x="4806979" y="2615648"/>
            <a:ext cx="4211215" cy="30777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lang="fr-FR" sz="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0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900" dirty="0"/>
              <a:t>Flamanville Référent </a:t>
            </a:r>
            <a:r>
              <a:rPr kumimoji="0" lang="fr-FR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fr-FR" sz="900" b="1" dirty="0"/>
              <a:t>Sébastien SUBERT</a:t>
            </a:r>
            <a:r>
              <a:rPr kumimoji="0" lang="fr-FR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(Socotec Power Services) </a:t>
            </a:r>
          </a:p>
          <a:p>
            <a:pPr marL="7200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  <a:tabLst/>
              <a:defRPr/>
            </a:pPr>
            <a:r>
              <a:rPr lang="fr-FR" sz="900" dirty="0"/>
              <a:t>Flamanville appui référent :</a:t>
            </a:r>
            <a:endParaRPr lang="fr-FR"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110;p1">
            <a:extLst>
              <a:ext uri="{FF2B5EF4-FFF2-40B4-BE49-F238E27FC236}">
                <a16:creationId xmlns:a16="http://schemas.microsoft.com/office/drawing/2014/main" id="{619F5005-0A75-4BAA-ACBC-4837BC5679A5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61137" y="2595742"/>
            <a:ext cx="331200" cy="1"/>
          </a:xfrm>
          <a:prstGeom prst="bentConnector3">
            <a:avLst>
              <a:gd name="adj1" fmla="val -374103"/>
            </a:avLst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109;p1">
            <a:extLst>
              <a:ext uri="{FF2B5EF4-FFF2-40B4-BE49-F238E27FC236}">
                <a16:creationId xmlns:a16="http://schemas.microsoft.com/office/drawing/2014/main" id="{EA300D0B-71AB-4EDC-920A-E94CD6CE0DEA}"/>
              </a:ext>
            </a:extLst>
          </p:cNvPr>
          <p:cNvCxnSpPr>
            <a:cxnSpLocks/>
          </p:cNvCxnSpPr>
          <p:nvPr/>
        </p:nvCxnSpPr>
        <p:spPr>
          <a:xfrm>
            <a:off x="4626736" y="1191117"/>
            <a:ext cx="162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3" name="Google Shape;109;p1">
            <a:extLst>
              <a:ext uri="{FF2B5EF4-FFF2-40B4-BE49-F238E27FC236}">
                <a16:creationId xmlns:a16="http://schemas.microsoft.com/office/drawing/2014/main" id="{3831B41E-0DD9-4568-A639-4F2A5995D30B}"/>
              </a:ext>
            </a:extLst>
          </p:cNvPr>
          <p:cNvCxnSpPr>
            <a:cxnSpLocks/>
          </p:cNvCxnSpPr>
          <p:nvPr/>
        </p:nvCxnSpPr>
        <p:spPr>
          <a:xfrm>
            <a:off x="4629723" y="1396436"/>
            <a:ext cx="162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109;p1">
            <a:extLst>
              <a:ext uri="{FF2B5EF4-FFF2-40B4-BE49-F238E27FC236}">
                <a16:creationId xmlns:a16="http://schemas.microsoft.com/office/drawing/2014/main" id="{A1394806-5751-406D-A26A-A2B61EB363DE}"/>
              </a:ext>
            </a:extLst>
          </p:cNvPr>
          <p:cNvCxnSpPr>
            <a:cxnSpLocks/>
          </p:cNvCxnSpPr>
          <p:nvPr/>
        </p:nvCxnSpPr>
        <p:spPr>
          <a:xfrm>
            <a:off x="4446977" y="1696198"/>
            <a:ext cx="360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5" name="Google Shape;109;p1">
            <a:extLst>
              <a:ext uri="{FF2B5EF4-FFF2-40B4-BE49-F238E27FC236}">
                <a16:creationId xmlns:a16="http://schemas.microsoft.com/office/drawing/2014/main" id="{10E5DE8C-36B3-4F71-A346-19E3EBF6918B}"/>
              </a:ext>
            </a:extLst>
          </p:cNvPr>
          <p:cNvCxnSpPr>
            <a:cxnSpLocks/>
          </p:cNvCxnSpPr>
          <p:nvPr/>
        </p:nvCxnSpPr>
        <p:spPr>
          <a:xfrm>
            <a:off x="4626736" y="2099333"/>
            <a:ext cx="193694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" name="Google Shape;109;p1">
            <a:extLst>
              <a:ext uri="{FF2B5EF4-FFF2-40B4-BE49-F238E27FC236}">
                <a16:creationId xmlns:a16="http://schemas.microsoft.com/office/drawing/2014/main" id="{10BC0E9A-B0E1-4324-987F-FB4919A18508}"/>
              </a:ext>
            </a:extLst>
          </p:cNvPr>
          <p:cNvCxnSpPr>
            <a:cxnSpLocks/>
          </p:cNvCxnSpPr>
          <p:nvPr/>
        </p:nvCxnSpPr>
        <p:spPr>
          <a:xfrm>
            <a:off x="4637523" y="2750425"/>
            <a:ext cx="162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2" name="Google Shape;108;p1">
            <a:extLst>
              <a:ext uri="{FF2B5EF4-FFF2-40B4-BE49-F238E27FC236}">
                <a16:creationId xmlns:a16="http://schemas.microsoft.com/office/drawing/2014/main" id="{7E07EE50-020A-4ADF-8BD5-12C0B1465144}"/>
              </a:ext>
            </a:extLst>
          </p:cNvPr>
          <p:cNvCxnSpPr/>
          <p:nvPr/>
        </p:nvCxnSpPr>
        <p:spPr>
          <a:xfrm flipH="1">
            <a:off x="1611198" y="3076920"/>
            <a:ext cx="1154" cy="23400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3" name="Google Shape;108;p1">
            <a:extLst>
              <a:ext uri="{FF2B5EF4-FFF2-40B4-BE49-F238E27FC236}">
                <a16:creationId xmlns:a16="http://schemas.microsoft.com/office/drawing/2014/main" id="{9316BEEE-2067-45D1-B0F4-4B2D8837BC0B}"/>
              </a:ext>
            </a:extLst>
          </p:cNvPr>
          <p:cNvCxnSpPr/>
          <p:nvPr/>
        </p:nvCxnSpPr>
        <p:spPr>
          <a:xfrm flipH="1">
            <a:off x="3782635" y="3081421"/>
            <a:ext cx="1154" cy="23400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4" name="Google Shape;108;p1">
            <a:extLst>
              <a:ext uri="{FF2B5EF4-FFF2-40B4-BE49-F238E27FC236}">
                <a16:creationId xmlns:a16="http://schemas.microsoft.com/office/drawing/2014/main" id="{882F3764-84FB-49B2-B417-7B8F3D9A5559}"/>
              </a:ext>
            </a:extLst>
          </p:cNvPr>
          <p:cNvCxnSpPr/>
          <p:nvPr/>
        </p:nvCxnSpPr>
        <p:spPr>
          <a:xfrm flipH="1">
            <a:off x="5495449" y="3084856"/>
            <a:ext cx="1154" cy="23400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5" name="Google Shape;108;p1">
            <a:extLst>
              <a:ext uri="{FF2B5EF4-FFF2-40B4-BE49-F238E27FC236}">
                <a16:creationId xmlns:a16="http://schemas.microsoft.com/office/drawing/2014/main" id="{FD0D64C9-9EF6-4975-A053-BAEE9161E4CD}"/>
              </a:ext>
            </a:extLst>
          </p:cNvPr>
          <p:cNvCxnSpPr/>
          <p:nvPr/>
        </p:nvCxnSpPr>
        <p:spPr>
          <a:xfrm flipH="1">
            <a:off x="7756329" y="3081684"/>
            <a:ext cx="1154" cy="21600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4" name="Google Shape;127;p1">
            <a:extLst>
              <a:ext uri="{FF2B5EF4-FFF2-40B4-BE49-F238E27FC236}">
                <a16:creationId xmlns:a16="http://schemas.microsoft.com/office/drawing/2014/main" id="{C510CFCB-D5B2-4FD2-8DB5-18B0DB1AE330}"/>
              </a:ext>
            </a:extLst>
          </p:cNvPr>
          <p:cNvSpPr/>
          <p:nvPr/>
        </p:nvSpPr>
        <p:spPr>
          <a:xfrm>
            <a:off x="4745746" y="4277025"/>
            <a:ext cx="1512456" cy="240939"/>
          </a:xfrm>
          <a:prstGeom prst="rect">
            <a:avLst/>
          </a:prstGeom>
          <a:solidFill>
            <a:schemeClr val="lt1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Référent et Appui Référent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27;p1">
            <a:extLst>
              <a:ext uri="{FF2B5EF4-FFF2-40B4-BE49-F238E27FC236}">
                <a16:creationId xmlns:a16="http://schemas.microsoft.com/office/drawing/2014/main" id="{E8451E9B-4C84-4C8E-8563-9E80A24B9F2D}"/>
              </a:ext>
            </a:extLst>
          </p:cNvPr>
          <p:cNvSpPr/>
          <p:nvPr/>
        </p:nvSpPr>
        <p:spPr>
          <a:xfrm>
            <a:off x="3024198" y="4279817"/>
            <a:ext cx="1523660" cy="240939"/>
          </a:xfrm>
          <a:prstGeom prst="rect">
            <a:avLst/>
          </a:prstGeom>
          <a:solidFill>
            <a:schemeClr val="lt1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Référent et Appui Référent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27;p1">
            <a:extLst>
              <a:ext uri="{FF2B5EF4-FFF2-40B4-BE49-F238E27FC236}">
                <a16:creationId xmlns:a16="http://schemas.microsoft.com/office/drawing/2014/main" id="{A5429333-785D-4EAE-B79C-ACAD7A3E0B44}"/>
              </a:ext>
            </a:extLst>
          </p:cNvPr>
          <p:cNvSpPr/>
          <p:nvPr/>
        </p:nvSpPr>
        <p:spPr>
          <a:xfrm>
            <a:off x="828688" y="4282885"/>
            <a:ext cx="1577578" cy="240939"/>
          </a:xfrm>
          <a:prstGeom prst="rect">
            <a:avLst/>
          </a:prstGeom>
          <a:solidFill>
            <a:schemeClr val="lt1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Référent et Appui Référent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" name="Google Shape;130;p1">
            <a:extLst>
              <a:ext uri="{FF2B5EF4-FFF2-40B4-BE49-F238E27FC236}">
                <a16:creationId xmlns:a16="http://schemas.microsoft.com/office/drawing/2014/main" id="{37AF521D-95B3-4539-84E8-A8977B527541}"/>
              </a:ext>
            </a:extLst>
          </p:cNvPr>
          <p:cNvCxnSpPr>
            <a:cxnSpLocks/>
          </p:cNvCxnSpPr>
          <p:nvPr/>
        </p:nvCxnSpPr>
        <p:spPr>
          <a:xfrm flipV="1">
            <a:off x="1177516" y="4103274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9" name="Google Shape;130;p1">
            <a:extLst>
              <a:ext uri="{FF2B5EF4-FFF2-40B4-BE49-F238E27FC236}">
                <a16:creationId xmlns:a16="http://schemas.microsoft.com/office/drawing/2014/main" id="{33FF21A3-CBA5-4FD6-B779-FEE38E899FA6}"/>
              </a:ext>
            </a:extLst>
          </p:cNvPr>
          <p:cNvCxnSpPr>
            <a:cxnSpLocks/>
          </p:cNvCxnSpPr>
          <p:nvPr/>
        </p:nvCxnSpPr>
        <p:spPr>
          <a:xfrm flipV="1">
            <a:off x="2023776" y="4105751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0" name="Google Shape;130;p1">
            <a:extLst>
              <a:ext uri="{FF2B5EF4-FFF2-40B4-BE49-F238E27FC236}">
                <a16:creationId xmlns:a16="http://schemas.microsoft.com/office/drawing/2014/main" id="{5B24EAD8-80CB-4D85-A866-9015AFEA21CD}"/>
              </a:ext>
            </a:extLst>
          </p:cNvPr>
          <p:cNvCxnSpPr>
            <a:cxnSpLocks/>
          </p:cNvCxnSpPr>
          <p:nvPr/>
        </p:nvCxnSpPr>
        <p:spPr>
          <a:xfrm flipV="1">
            <a:off x="3789645" y="4094025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2" name="Google Shape;130;p1">
            <a:extLst>
              <a:ext uri="{FF2B5EF4-FFF2-40B4-BE49-F238E27FC236}">
                <a16:creationId xmlns:a16="http://schemas.microsoft.com/office/drawing/2014/main" id="{85F62401-D66E-4842-9B54-3E3CEF242208}"/>
              </a:ext>
            </a:extLst>
          </p:cNvPr>
          <p:cNvCxnSpPr>
            <a:cxnSpLocks/>
          </p:cNvCxnSpPr>
          <p:nvPr/>
        </p:nvCxnSpPr>
        <p:spPr>
          <a:xfrm flipV="1">
            <a:off x="7754610" y="4106680"/>
            <a:ext cx="547" cy="144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68" name="Google Shape;130;p1">
            <a:extLst>
              <a:ext uri="{FF2B5EF4-FFF2-40B4-BE49-F238E27FC236}">
                <a16:creationId xmlns:a16="http://schemas.microsoft.com/office/drawing/2014/main" id="{18C3C908-C1AD-4E2D-AB5B-F56BE441C5D9}"/>
              </a:ext>
            </a:extLst>
          </p:cNvPr>
          <p:cNvCxnSpPr>
            <a:cxnSpLocks/>
          </p:cNvCxnSpPr>
          <p:nvPr/>
        </p:nvCxnSpPr>
        <p:spPr>
          <a:xfrm flipV="1">
            <a:off x="5499761" y="4099621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0" name="Google Shape;109;p1">
            <a:extLst>
              <a:ext uri="{FF2B5EF4-FFF2-40B4-BE49-F238E27FC236}">
                <a16:creationId xmlns:a16="http://schemas.microsoft.com/office/drawing/2014/main" id="{50810E6E-133B-4244-94C5-3FE30520882E}"/>
              </a:ext>
            </a:extLst>
          </p:cNvPr>
          <p:cNvCxnSpPr>
            <a:cxnSpLocks/>
          </p:cNvCxnSpPr>
          <p:nvPr/>
        </p:nvCxnSpPr>
        <p:spPr>
          <a:xfrm>
            <a:off x="2032460" y="1717322"/>
            <a:ext cx="558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52AAF47A-D58E-3D71-E1DA-D628902B90CF}"/>
              </a:ext>
            </a:extLst>
          </p:cNvPr>
          <p:cNvCxnSpPr/>
          <p:nvPr/>
        </p:nvCxnSpPr>
        <p:spPr>
          <a:xfrm flipV="1">
            <a:off x="1617477" y="3068086"/>
            <a:ext cx="6174225" cy="30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16AFAB95-90DB-C340-931B-1648B5E6F262}"/>
              </a:ext>
            </a:extLst>
          </p:cNvPr>
          <p:cNvCxnSpPr>
            <a:cxnSpLocks/>
          </p:cNvCxnSpPr>
          <p:nvPr/>
        </p:nvCxnSpPr>
        <p:spPr>
          <a:xfrm>
            <a:off x="2302449" y="1713089"/>
            <a:ext cx="5639" cy="6879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63FB17EC-10B1-37AD-7206-46D195E9B415}"/>
              </a:ext>
            </a:extLst>
          </p:cNvPr>
          <p:cNvCxnSpPr>
            <a:cxnSpLocks/>
          </p:cNvCxnSpPr>
          <p:nvPr/>
        </p:nvCxnSpPr>
        <p:spPr>
          <a:xfrm>
            <a:off x="2302449" y="2397414"/>
            <a:ext cx="256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Google Shape;98;p1">
            <a:extLst>
              <a:ext uri="{FF2B5EF4-FFF2-40B4-BE49-F238E27FC236}">
                <a16:creationId xmlns:a16="http://schemas.microsoft.com/office/drawing/2014/main" id="{7336810A-C23D-7DBE-3E00-84E4AA4E3AB6}"/>
              </a:ext>
            </a:extLst>
          </p:cNvPr>
          <p:cNvSpPr/>
          <p:nvPr/>
        </p:nvSpPr>
        <p:spPr>
          <a:xfrm>
            <a:off x="910609" y="4718035"/>
            <a:ext cx="1346484" cy="372580"/>
          </a:xfrm>
          <a:prstGeom prst="rect">
            <a:avLst/>
          </a:prstGeom>
          <a:solidFill>
            <a:schemeClr val="lt1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Arthur VASSEUR</a:t>
            </a: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Alternant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" name="Google Shape;130;p1">
            <a:extLst>
              <a:ext uri="{FF2B5EF4-FFF2-40B4-BE49-F238E27FC236}">
                <a16:creationId xmlns:a16="http://schemas.microsoft.com/office/drawing/2014/main" id="{81885071-EDDC-E49C-9A5F-AE0E8B25A14D}"/>
              </a:ext>
            </a:extLst>
          </p:cNvPr>
          <p:cNvCxnSpPr>
            <a:cxnSpLocks/>
          </p:cNvCxnSpPr>
          <p:nvPr/>
        </p:nvCxnSpPr>
        <p:spPr>
          <a:xfrm flipV="1">
            <a:off x="1604450" y="4556035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5" name="Google Shape;98;p1">
            <a:extLst>
              <a:ext uri="{FF2B5EF4-FFF2-40B4-BE49-F238E27FC236}">
                <a16:creationId xmlns:a16="http://schemas.microsoft.com/office/drawing/2014/main" id="{E128FBA2-BD5D-4711-8024-ABCE0AA61C4C}"/>
              </a:ext>
            </a:extLst>
          </p:cNvPr>
          <p:cNvSpPr/>
          <p:nvPr/>
        </p:nvSpPr>
        <p:spPr>
          <a:xfrm>
            <a:off x="7079996" y="4718035"/>
            <a:ext cx="1346484" cy="372580"/>
          </a:xfrm>
          <a:prstGeom prst="rect">
            <a:avLst/>
          </a:prstGeom>
          <a:solidFill>
            <a:schemeClr val="lt1"/>
          </a:solidFill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Eva LEFEVRE</a:t>
            </a: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Alternante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130;p1">
            <a:extLst>
              <a:ext uri="{FF2B5EF4-FFF2-40B4-BE49-F238E27FC236}">
                <a16:creationId xmlns:a16="http://schemas.microsoft.com/office/drawing/2014/main" id="{A7E57BB3-AC81-78BF-5AE1-E1F2550FD491}"/>
              </a:ext>
            </a:extLst>
          </p:cNvPr>
          <p:cNvCxnSpPr>
            <a:cxnSpLocks/>
          </p:cNvCxnSpPr>
          <p:nvPr/>
        </p:nvCxnSpPr>
        <p:spPr>
          <a:xfrm flipV="1">
            <a:off x="1756850" y="4708435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1" name="Google Shape;130;p1">
            <a:extLst>
              <a:ext uri="{FF2B5EF4-FFF2-40B4-BE49-F238E27FC236}">
                <a16:creationId xmlns:a16="http://schemas.microsoft.com/office/drawing/2014/main" id="{8A72ADF6-C56C-91B0-2ECA-EBE1BFFDD12B}"/>
              </a:ext>
            </a:extLst>
          </p:cNvPr>
          <p:cNvCxnSpPr>
            <a:cxnSpLocks/>
          </p:cNvCxnSpPr>
          <p:nvPr/>
        </p:nvCxnSpPr>
        <p:spPr>
          <a:xfrm flipV="1">
            <a:off x="7753238" y="4567168"/>
            <a:ext cx="547" cy="162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5" name="Google Shape;109;p1">
            <a:extLst>
              <a:ext uri="{FF2B5EF4-FFF2-40B4-BE49-F238E27FC236}">
                <a16:creationId xmlns:a16="http://schemas.microsoft.com/office/drawing/2014/main" id="{B8CAE803-F0D7-9B2F-AD76-5386BD9CE319}"/>
              </a:ext>
            </a:extLst>
          </p:cNvPr>
          <p:cNvCxnSpPr>
            <a:cxnSpLocks/>
          </p:cNvCxnSpPr>
          <p:nvPr/>
        </p:nvCxnSpPr>
        <p:spPr>
          <a:xfrm>
            <a:off x="4643531" y="2486149"/>
            <a:ext cx="162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08;p1">
            <a:extLst>
              <a:ext uri="{FF2B5EF4-FFF2-40B4-BE49-F238E27FC236}">
                <a16:creationId xmlns:a16="http://schemas.microsoft.com/office/drawing/2014/main" id="{1337459A-A860-D154-C15C-6326CD96C6D4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2280818" y="2908452"/>
            <a:ext cx="15992" cy="19024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Google Shape;181;p2">
            <a:extLst>
              <a:ext uri="{FF2B5EF4-FFF2-40B4-BE49-F238E27FC236}">
                <a16:creationId xmlns:a16="http://schemas.microsoft.com/office/drawing/2014/main" id="{6D46D458-8DEE-5594-9769-9946310C90EA}"/>
              </a:ext>
            </a:extLst>
          </p:cNvPr>
          <p:cNvSpPr/>
          <p:nvPr/>
        </p:nvSpPr>
        <p:spPr>
          <a:xfrm>
            <a:off x="3040307" y="2236525"/>
            <a:ext cx="1389727" cy="553998"/>
          </a:xfrm>
          <a:prstGeom prst="rect">
            <a:avLst/>
          </a:prstGeom>
          <a:solidFill>
            <a:srgbClr val="67AADE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Arial"/>
              <a:buNone/>
            </a:pPr>
            <a:endParaRPr sz="2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En cours de recrutement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dirty="0">
                <a:solidFill>
                  <a:schemeClr val="bg1"/>
                </a:solidFill>
              </a:rPr>
              <a:t>Pilote Opérationnel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r>
              <a:rPr lang="fr-FR" sz="850" dirty="0">
                <a:solidFill>
                  <a:schemeClr val="bg1"/>
                </a:solidFill>
              </a:rPr>
              <a:t>QSRE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Arial"/>
              <a:buNone/>
            </a:pPr>
            <a:endParaRPr lang="fr-FR" sz="850" dirty="0">
              <a:solidFill>
                <a:schemeClr val="bg1"/>
              </a:solidFill>
            </a:endParaRPr>
          </a:p>
        </p:txBody>
      </p:sp>
      <p:cxnSp>
        <p:nvCxnSpPr>
          <p:cNvPr id="26" name="Google Shape;108;p1">
            <a:extLst>
              <a:ext uri="{FF2B5EF4-FFF2-40B4-BE49-F238E27FC236}">
                <a16:creationId xmlns:a16="http://schemas.microsoft.com/office/drawing/2014/main" id="{8A61A67C-679C-6382-9B88-53B788FC5441}"/>
              </a:ext>
            </a:extLst>
          </p:cNvPr>
          <p:cNvCxnSpPr>
            <a:cxnSpLocks/>
          </p:cNvCxnSpPr>
          <p:nvPr/>
        </p:nvCxnSpPr>
        <p:spPr>
          <a:xfrm>
            <a:off x="3568451" y="2790523"/>
            <a:ext cx="0" cy="294333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2FB1096C-E605-A87F-009C-0E5160A0DFB8}"/>
              </a:ext>
            </a:extLst>
          </p:cNvPr>
          <p:cNvCxnSpPr>
            <a:cxnSpLocks/>
          </p:cNvCxnSpPr>
          <p:nvPr/>
        </p:nvCxnSpPr>
        <p:spPr>
          <a:xfrm>
            <a:off x="2813480" y="2544948"/>
            <a:ext cx="266087" cy="105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Google Shape;109;p1">
            <a:extLst>
              <a:ext uri="{FF2B5EF4-FFF2-40B4-BE49-F238E27FC236}">
                <a16:creationId xmlns:a16="http://schemas.microsoft.com/office/drawing/2014/main" id="{A89E347C-8F55-9069-45B8-AE63490B19B7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1450598" y="2555499"/>
            <a:ext cx="266087" cy="10552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16783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216</Words>
  <Application>Microsoft Office PowerPoint</Application>
  <PresentationFormat>Affichage à l'écran (16:10)</PresentationFormat>
  <Paragraphs>78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Claire BOUQUET</cp:lastModifiedBy>
  <cp:revision>54</cp:revision>
  <dcterms:modified xsi:type="dcterms:W3CDTF">2023-01-13T14:44:11Z</dcterms:modified>
</cp:coreProperties>
</file>